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FBAF6-5414-4FD2-B6A1-53691AEE55CB}" v="1" dt="2025-11-09T17:27:02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ce Bolger Bolger" userId="13afce032556a805" providerId="LiveId" clId="{490888DA-70CA-45A5-AE62-48FABE01DB09}"/>
    <pc:docChg chg="modSld">
      <pc:chgData name="Bruce Bolger Bolger" userId="13afce032556a805" providerId="LiveId" clId="{490888DA-70CA-45A5-AE62-48FABE01DB09}" dt="2025-12-15T15:48:35.034" v="22" actId="1076"/>
      <pc:docMkLst>
        <pc:docMk/>
      </pc:docMkLst>
      <pc:sldChg chg="addSp delSp modSp mod">
        <pc:chgData name="Bruce Bolger Bolger" userId="13afce032556a805" providerId="LiveId" clId="{490888DA-70CA-45A5-AE62-48FABE01DB09}" dt="2025-12-15T15:48:35.034" v="22" actId="1076"/>
        <pc:sldMkLst>
          <pc:docMk/>
          <pc:sldMk cId="4072826592" sldId="257"/>
        </pc:sldMkLst>
        <pc:spChg chg="mod">
          <ac:chgData name="Bruce Bolger Bolger" userId="13afce032556a805" providerId="LiveId" clId="{490888DA-70CA-45A5-AE62-48FABE01DB09}" dt="2025-12-15T15:48:03.002" v="17" actId="1076"/>
          <ac:spMkLst>
            <pc:docMk/>
            <pc:sldMk cId="4072826592" sldId="257"/>
            <ac:spMk id="4" creationId="{960860FF-E269-228C-912E-E708E1CB9CDB}"/>
          </ac:spMkLst>
        </pc:spChg>
        <pc:spChg chg="mod">
          <ac:chgData name="Bruce Bolger Bolger" userId="13afce032556a805" providerId="LiveId" clId="{490888DA-70CA-45A5-AE62-48FABE01DB09}" dt="2025-12-15T15:47:13.297" v="11" actId="20577"/>
          <ac:spMkLst>
            <pc:docMk/>
            <pc:sldMk cId="4072826592" sldId="257"/>
            <ac:spMk id="5" creationId="{68EC3E41-696C-9F1A-573F-790E6DE92EFB}"/>
          </ac:spMkLst>
        </pc:spChg>
        <pc:spChg chg="mod">
          <ac:chgData name="Bruce Bolger Bolger" userId="13afce032556a805" providerId="LiveId" clId="{490888DA-70CA-45A5-AE62-48FABE01DB09}" dt="2025-12-15T15:48:35.034" v="22" actId="1076"/>
          <ac:spMkLst>
            <pc:docMk/>
            <pc:sldMk cId="4072826592" sldId="257"/>
            <ac:spMk id="6" creationId="{D51002E9-CC2A-0DD1-ACBB-226C2E74394D}"/>
          </ac:spMkLst>
        </pc:spChg>
        <pc:picChg chg="mod">
          <ac:chgData name="Bruce Bolger Bolger" userId="13afce032556a805" providerId="LiveId" clId="{490888DA-70CA-45A5-AE62-48FABE01DB09}" dt="2025-12-15T15:48:23.330" v="21" actId="1076"/>
          <ac:picMkLst>
            <pc:docMk/>
            <pc:sldMk cId="4072826592" sldId="257"/>
            <ac:picMk id="8" creationId="{CE97848C-1E4B-F310-A0A0-CCFCF6452D54}"/>
          </ac:picMkLst>
        </pc:picChg>
        <pc:picChg chg="mod">
          <ac:chgData name="Bruce Bolger Bolger" userId="13afce032556a805" providerId="LiveId" clId="{490888DA-70CA-45A5-AE62-48FABE01DB09}" dt="2025-12-15T15:48:19.033" v="20" actId="1076"/>
          <ac:picMkLst>
            <pc:docMk/>
            <pc:sldMk cId="4072826592" sldId="257"/>
            <ac:picMk id="10" creationId="{543D97E2-3221-5C51-6C27-A48936C865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B4B08-8D1A-4246-BAB5-1795942C8EF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1D7FE-F892-4E87-9FAC-31C1C253E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1D7FE-F892-4E87-9FAC-31C1C253ED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5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9EA2-1B9A-0162-D726-85EE4E1CA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CDFCF-00C0-694C-3E82-3A4E8A51E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A2CB9-8782-D248-ED9B-DE974E31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D95D-7625-4375-BC55-4B17D534F72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B2984-B2B4-57E0-7B2F-22627555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ADB8B-FD55-298A-5A72-4658D086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7E3D-C4A9-417B-8223-3F3456AF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1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6D14-99CB-E2B3-1C4C-B2566239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DD3D-308E-137C-5D98-C5A8437FE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C3F9A-B214-6DA0-FA71-EA8B9FD0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D95D-7625-4375-BC55-4B17D534F72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F649E-A4BE-682C-0A62-DBF49FFD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1FD5C-1D87-DF25-CE21-2985721F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7E3D-C4A9-417B-8223-3F3456AF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F2DC3-8CD5-B340-265A-CD65A9A6C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C03DD-80DA-46C4-6E48-567592F9A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E9C21-2CDB-23B1-7E14-08B6225D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D95D-7625-4375-BC55-4B17D534F72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585B-7340-C072-E5A2-AAD247AE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53286-9C12-55FB-CF28-82E63114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7E3D-C4A9-417B-8223-3F3456AF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11A7-F86E-CB7F-EF9A-C92F3B97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1D067-1A67-0619-EA9C-386C1BCC1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44F3-AA02-63CD-2DA7-666B93F3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D95D-7625-4375-BC55-4B17D534F72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79C33-9B36-4849-35D6-42AABE20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E94A4-0A43-B263-CD65-57BBBC82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7E3D-C4A9-417B-8223-3F3456AF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8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20927-7715-1100-14A3-56E01A8E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F683-6D43-2468-09F9-525AAFED9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84D2F-74ED-5C62-A69D-9CDC246A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D95D-7625-4375-BC55-4B17D534F72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9CA7F-B9EA-33C8-3E3D-43D60395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FBB5F-DCBA-071A-612E-754349AD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7E3D-C4A9-417B-8223-3F3456AF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5084B-0268-C0BA-44B5-17221570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E3D3D-E181-4720-2999-D5AE6370B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F8043-ADF3-FE8F-CC66-FBDB4610D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A6AAE-E488-FCF7-6561-26ED4117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D95D-7625-4375-BC55-4B17D534F72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8629A-27BF-95DE-7A7F-D061DE85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10DD0-4E62-137E-383E-BC648F20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7E3D-C4A9-417B-8223-3F3456AF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1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7C59-7DBC-B92A-C8E8-0FACDA1F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3D1CB-1E05-6E2E-E70D-3EC99AC0A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29270-6D96-B1BD-1AA2-11D8DCC3C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1E393-C44B-A554-629F-D564B851C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90CFCA-FA54-07BB-422C-C61ADFCE2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D51C-B13A-EB0D-2AA2-B2652AB4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D95D-7625-4375-BC55-4B17D534F72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314913-2F78-444C-74FA-7F855D17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7941A-1756-77B1-E025-A8B338D8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7E3D-C4A9-417B-8223-3F3456AF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0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FD66-7B8F-D175-969A-2F2EBF62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E6928-7B56-247A-6EB6-F693A73A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D95D-7625-4375-BC55-4B17D534F72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CA7CE-507A-F54D-6AB9-2E8FA2C1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5DBC0-63C3-6A4F-94D0-3C9F863F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7E3D-C4A9-417B-8223-3F3456AF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7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01034-5E0A-33BB-7676-8C7ABF3E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D95D-7625-4375-BC55-4B17D534F72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2EA796-8BA5-0238-BC00-87AEC509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2839D-A8D6-850C-A1D2-9F621B68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7E3D-C4A9-417B-8223-3F3456AF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3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CF67-4C0B-9DCA-BF82-5171325C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F786-84B5-489C-720B-534CE71C8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7C49E-BCB4-4B68-2EBE-97147B47F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0D6C9-B692-9237-FA19-9DC096E6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D95D-7625-4375-BC55-4B17D534F72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BC41D-7058-9E26-99A9-3F6FFB3D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3DBEC-3B15-39D0-BA22-F02CFA75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7E3D-C4A9-417B-8223-3F3456AF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0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D711-81EF-49D0-F1C7-956C1D73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83CE1-C935-C0A7-9BBD-518E217A2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74E45-FE01-E0D2-26DB-246433303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48FD3-E501-C684-D314-06994D4C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D95D-7625-4375-BC55-4B17D534F72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C2AEE-4971-CF69-6F5C-8D4AF71D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CFA64-483C-5481-CB7B-6E16FC90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7E3D-C4A9-417B-8223-3F3456AF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9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7D59A-8AFF-910D-5565-0227480C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22DDF-4B2E-3624-1E11-FE1E37BA4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396E-4FE7-F17E-759A-2E620A078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89D95D-7625-4375-BC55-4B17D534F72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89595-D1B6-7C87-42A9-D9D5A4FAB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78277-E76B-0078-2D60-6CB8427E1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E27E3D-C4A9-417B-8223-3F3456AF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1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6E90D799-2A3C-5DDE-9412-BBD2D770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95" y="1092995"/>
            <a:ext cx="3802838" cy="380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5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E4578DA-269B-238F-4E8B-2295780E0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13" y="1633401"/>
            <a:ext cx="1235873" cy="186156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38C55AA-8499-FEA7-6B0A-952F51FC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47" y="1642247"/>
            <a:ext cx="1163909" cy="18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1757424-2F44-E777-82F5-64C12750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8" y="3735645"/>
            <a:ext cx="1525040" cy="23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nterprise Engagement: The Roadmap 5th Edition: How to Implement Stakeholder Capitalism and Enhance Organizational Results Through People">
            <a:extLst>
              <a:ext uri="{FF2B5EF4-FFF2-40B4-BE49-F238E27FC236}">
                <a16:creationId xmlns:a16="http://schemas.microsoft.com/office/drawing/2014/main" id="{D02FEC56-2383-BBC9-BF9B-A29B1C14C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80" y="3662736"/>
            <a:ext cx="1346123" cy="16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7A63ECB-E47E-F603-E7B4-DA3E47E7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00" y="3735645"/>
            <a:ext cx="1336886" cy="133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CDF129B8-65F3-EE6D-9BCA-24AF974F6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39" y="1642247"/>
            <a:ext cx="1235575" cy="18527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847290C-D536-1289-B861-FA6B2BA9B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72" y="3735645"/>
            <a:ext cx="1525040" cy="23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0860FF-E269-228C-912E-E708E1CB9CDB}"/>
              </a:ext>
            </a:extLst>
          </p:cNvPr>
          <p:cNvSpPr txBox="1"/>
          <p:nvPr/>
        </p:nvSpPr>
        <p:spPr>
          <a:xfrm>
            <a:off x="910114" y="103167"/>
            <a:ext cx="10420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BentonSans Black" panose="02000503000000020004" pitchFamily="50" charset="0"/>
              </a:rPr>
              <a:t>What Comes with Paid EEA Academy Membership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C3E41-696C-9F1A-573F-790E6DE92EFB}"/>
              </a:ext>
            </a:extLst>
          </p:cNvPr>
          <p:cNvSpPr txBox="1"/>
          <p:nvPr/>
        </p:nvSpPr>
        <p:spPr>
          <a:xfrm>
            <a:off x="-81051" y="915715"/>
            <a:ext cx="8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entonSans Black" panose="02000503000000020004" pitchFamily="50" charset="0"/>
              </a:rPr>
              <a:t>9 Training Videos With Expert Speakers: Select Five of Nine Books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002E9-CC2A-0DD1-ACBB-226C2E74394D}"/>
              </a:ext>
            </a:extLst>
          </p:cNvPr>
          <p:cNvSpPr txBox="1"/>
          <p:nvPr/>
        </p:nvSpPr>
        <p:spPr>
          <a:xfrm>
            <a:off x="9018545" y="819928"/>
            <a:ext cx="2446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BentonSans Black" panose="02000503000000020004" pitchFamily="50" charset="0"/>
              </a:rPr>
              <a:t>Optional Impact </a:t>
            </a:r>
          </a:p>
          <a:p>
            <a:pPr algn="ctr"/>
            <a:r>
              <a:rPr lang="en-US" dirty="0">
                <a:latin typeface="BentonSans Black" panose="02000503000000020004" pitchFamily="50" charset="0"/>
              </a:rPr>
              <a:t>Measurement Tools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97848C-1E4B-F310-A0A0-CCFCF6452D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7898" y="3958345"/>
            <a:ext cx="3722695" cy="22412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3D97E2-3221-5C51-6C27-A48936C865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0265" y="1598246"/>
            <a:ext cx="3602742" cy="22550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6CB401-63C2-C540-B1F5-725230E8E2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993" y="1688747"/>
            <a:ext cx="3159996" cy="16431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CAB3CA-C307-B6F4-98B5-34CAB7F6ED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48314" y="3662736"/>
            <a:ext cx="1428900" cy="20142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72826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BentonSans Black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Bruce Bolger Bolger</dc:creator>
  <cp:lastModifiedBy>Bruce Bolger Bolger</cp:lastModifiedBy>
  <cp:revision>1</cp:revision>
  <dcterms:created xsi:type="dcterms:W3CDTF">2025-11-09T16:54:55Z</dcterms:created>
  <dcterms:modified xsi:type="dcterms:W3CDTF">2025-12-15T15:48:43Z</dcterms:modified>
</cp:coreProperties>
</file>